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991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124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439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475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6490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403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6086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2544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05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905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187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7058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9873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2883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6018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469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837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AB3C2C-124C-4444-B6E3-9DD5720248CC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71660-01B4-48ED-9BC6-16D25A3FD7B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9078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88642-021A-4855-819F-53884F844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617134"/>
            <a:ext cx="8825658" cy="2167467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Транспортный уровень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5AC4CC-FE78-4366-B0C6-736FE19A6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149913"/>
            <a:ext cx="8825658" cy="861420"/>
          </a:xfrm>
        </p:spPr>
        <p:txBody>
          <a:bodyPr/>
          <a:lstStyle/>
          <a:p>
            <a:pPr algn="r"/>
            <a:r>
              <a:rPr lang="kk-KZ" dirty="0"/>
              <a:t>Лекция </a:t>
            </a:r>
            <a:r>
              <a:rPr lang="en-US" dirty="0"/>
              <a:t>2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1046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196F4-BE49-4268-97AA-F9BECD9D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1" y="435785"/>
            <a:ext cx="9404723" cy="918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UDP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E1A1FF0-A65D-4E31-88D8-81F515D50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Протокол передачи датаграмм отправляет трафик</a:t>
            </a:r>
          </a:p>
          <a:p>
            <a:r>
              <a:rPr lang="en-US" dirty="0"/>
              <a:t>UDP </a:t>
            </a:r>
            <a:r>
              <a:rPr lang="kk-KZ" dirty="0"/>
              <a:t>не ориентирован на соединения</a:t>
            </a:r>
            <a:r>
              <a:rPr lang="ru-RU" dirty="0"/>
              <a:t>. Нет установления соединения с рукопожатием между хостами</a:t>
            </a:r>
          </a:p>
          <a:p>
            <a:r>
              <a:rPr lang="en-US" dirty="0"/>
              <a:t>UDP </a:t>
            </a:r>
            <a:r>
              <a:rPr lang="kk-KZ" dirty="0"/>
              <a:t>не несет последовательность сегментов</a:t>
            </a:r>
            <a:r>
              <a:rPr lang="ru-RU" dirty="0"/>
              <a:t>, чтобы убедиться в их правильном порядке</a:t>
            </a:r>
          </a:p>
          <a:p>
            <a:r>
              <a:rPr lang="en-US" dirty="0"/>
              <a:t>UDP </a:t>
            </a:r>
            <a:r>
              <a:rPr lang="kk-KZ" dirty="0"/>
              <a:t>не надежен – хост получателя не отправляет проверку назад отправителю</a:t>
            </a:r>
          </a:p>
          <a:p>
            <a:r>
              <a:rPr lang="en-US" dirty="0"/>
              <a:t>UDP </a:t>
            </a:r>
            <a:r>
              <a:rPr lang="kk-KZ" dirty="0"/>
              <a:t>не контролирует поток</a:t>
            </a:r>
          </a:p>
          <a:p>
            <a:r>
              <a:rPr lang="kk-KZ" dirty="0"/>
              <a:t>Если необходимо определить ошибки и сделать восстановление</a:t>
            </a:r>
            <a:r>
              <a:rPr lang="ru-RU" dirty="0"/>
              <a:t>, то верхние уровни должны сделать это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5397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3C7A4-0948-43EA-B9E6-CDEDDD0E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65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UDP </a:t>
            </a:r>
            <a:r>
              <a:rPr lang="kk-KZ" dirty="0">
                <a:solidFill>
                  <a:srgbClr val="92D050"/>
                </a:solidFill>
              </a:rPr>
              <a:t>заголовок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37E254-ED42-488A-A9CC-A5483A601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801865"/>
            <a:ext cx="8947150" cy="361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2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E03C2-E5A9-4771-85B0-86930DB3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50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TCP vs UDP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3EFD5A3-B026-4DF0-9B3B-6CE9229DB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Разработчики приложений обычно выберут </a:t>
            </a:r>
            <a:r>
              <a:rPr lang="en-US" dirty="0"/>
              <a:t>TCP, </a:t>
            </a:r>
            <a:r>
              <a:rPr lang="kk-KZ" dirty="0"/>
              <a:t>чтобы убедиться в надежности трафика</a:t>
            </a:r>
          </a:p>
          <a:p>
            <a:r>
              <a:rPr lang="kk-KZ" dirty="0"/>
              <a:t>Приложения</a:t>
            </a:r>
            <a:r>
              <a:rPr lang="ru-RU" dirty="0"/>
              <a:t> для передачи голоса и видео используют </a:t>
            </a:r>
            <a:r>
              <a:rPr lang="en-US" dirty="0"/>
              <a:t>UDP</a:t>
            </a:r>
          </a:p>
          <a:p>
            <a:r>
              <a:rPr lang="kk-KZ" dirty="0"/>
              <a:t>Некоторые приложения используют </a:t>
            </a:r>
            <a:r>
              <a:rPr lang="en-US" dirty="0"/>
              <a:t>TCP </a:t>
            </a:r>
            <a:r>
              <a:rPr lang="kk-KZ" dirty="0"/>
              <a:t>и </a:t>
            </a:r>
            <a:r>
              <a:rPr lang="en-US" dirty="0"/>
              <a:t>UDP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7933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B774B-E68F-4410-BFA7-8E376625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>
                <a:solidFill>
                  <a:srgbClr val="92D050"/>
                </a:solidFill>
              </a:rPr>
              <a:t>Порты назначения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DC1E9C3-378B-4232-A10A-183739403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681" y="2191419"/>
            <a:ext cx="8115301" cy="3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98395-803B-4BBF-8727-0AE20F38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58" y="715184"/>
            <a:ext cx="9404723" cy="124852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Транспортный уровень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22747D5-CCBE-46E2-B7CA-FB33256F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Транспортный уровень предоставляет прозрачную передачу данных между хостами, и он ответственен за восстановление ошибок и контроль потоков</a:t>
            </a:r>
          </a:p>
          <a:p>
            <a:r>
              <a:rPr lang="ru-RU" dirty="0"/>
              <a:t>Контроль потоков – это процесс, ответственный за настройку потока данных от отправителя для того, чтобы убедиться, что хост может обработать их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6211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47ED1-7D09-45B4-83A9-5F56D85F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Мультиплексирование сеансов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D658539-D4ED-4E32-BA69-CEC730C22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Мультиплексирование сеансов – это процесс, с помощью которого хост может поддерживать множество сессий одновременно и управлять индивидуальным трафиком потоков над единым соединением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7782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37810-A593-4521-88B8-9E05B7D8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Мультиплексирование сеансов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7A0410-C88C-467A-8DF6-2849A5EAC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800" y="2008195"/>
            <a:ext cx="9288463" cy="33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0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7CF9A-E505-4A0A-A9F1-24C1681F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Номера портов уровня 4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0501FD3-945C-4B1C-93BB-62E08061D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Порт назначения уровня 4 используется для идентификации верхних уровней протокола</a:t>
            </a:r>
          </a:p>
          <a:p>
            <a:r>
              <a:rPr lang="ru-RU" dirty="0"/>
              <a:t>Например, </a:t>
            </a:r>
            <a:r>
              <a:rPr lang="en-US" dirty="0"/>
              <a:t>HTTP </a:t>
            </a:r>
            <a:r>
              <a:rPr lang="kk-KZ" dirty="0"/>
              <a:t>использует порт </a:t>
            </a:r>
            <a:r>
              <a:rPr lang="ru-RU" dirty="0"/>
              <a:t>80, </a:t>
            </a:r>
            <a:r>
              <a:rPr lang="en-US" dirty="0"/>
              <a:t>SMTP email </a:t>
            </a:r>
            <a:r>
              <a:rPr lang="kk-KZ" dirty="0"/>
              <a:t>использует порт </a:t>
            </a:r>
            <a:r>
              <a:rPr lang="ru-RU" dirty="0"/>
              <a:t>25</a:t>
            </a:r>
          </a:p>
          <a:p>
            <a:r>
              <a:rPr lang="ru-RU" dirty="0"/>
              <a:t>Отправитель также добавляет порт источника в заголовок уровня 4</a:t>
            </a:r>
          </a:p>
          <a:p>
            <a:r>
              <a:rPr lang="ru-RU" dirty="0"/>
              <a:t>Комбинация портов источника и назначения может быть использована для отслеживания сеансов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029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DC8CB-7124-47E9-9679-01C22E03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329" y="452718"/>
            <a:ext cx="9245600" cy="140053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Номера портов Уровня 4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7EFF6B-7952-40B6-927C-F467720BC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329" y="2192715"/>
            <a:ext cx="9245600" cy="23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6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74C53-8E78-4F9E-90DB-1E272414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TCP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FB61FB0-50FA-4899-81AB-07470BC46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(transport Control Protocol) </a:t>
            </a:r>
            <a:r>
              <a:rPr lang="ru-RU" dirty="0"/>
              <a:t>и </a:t>
            </a:r>
            <a:r>
              <a:rPr lang="en-US" dirty="0"/>
              <a:t>UDP (User Datagram Protocol) </a:t>
            </a:r>
            <a:r>
              <a:rPr lang="kk-KZ" dirty="0"/>
              <a:t>наиболее типичные протоколы Уровня </a:t>
            </a:r>
            <a:r>
              <a:rPr lang="ru-RU" dirty="0"/>
              <a:t>4</a:t>
            </a:r>
          </a:p>
          <a:p>
            <a:r>
              <a:rPr lang="en-US" dirty="0"/>
              <a:t>TCP </a:t>
            </a:r>
            <a:r>
              <a:rPr lang="kk-KZ" dirty="0"/>
              <a:t>ориентирован на соединения – как только соединение установлено</a:t>
            </a:r>
            <a:r>
              <a:rPr lang="ru-RU" dirty="0"/>
              <a:t>, данные могут направляться в обе стороны над соединением</a:t>
            </a:r>
          </a:p>
          <a:p>
            <a:r>
              <a:rPr lang="en-US" dirty="0"/>
              <a:t>TCP </a:t>
            </a:r>
            <a:r>
              <a:rPr lang="kk-KZ" dirty="0"/>
              <a:t>упорядочивает сегменты для того</a:t>
            </a:r>
            <a:r>
              <a:rPr lang="ru-RU" dirty="0"/>
              <a:t>, чтобы убедиться в правильности их последовательности и что ни один из фрагментов не пропал</a:t>
            </a:r>
          </a:p>
          <a:p>
            <a:r>
              <a:rPr lang="en-US" dirty="0"/>
              <a:t>TCP </a:t>
            </a:r>
            <a:r>
              <a:rPr lang="kk-KZ" dirty="0"/>
              <a:t>надежен – хосты получателя направляют подтверждения получения фрагментов</a:t>
            </a:r>
          </a:p>
          <a:p>
            <a:r>
              <a:rPr lang="en-US" dirty="0"/>
              <a:t>TCP </a:t>
            </a:r>
            <a:r>
              <a:rPr lang="kk-KZ" dirty="0"/>
              <a:t>контролирует поток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7732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BA4FD-5632-4EF2-B398-40CB3803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TCP Three-Way Handshake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059439-0B01-4261-BA7C-0BD13864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863" y="2032855"/>
            <a:ext cx="9220200" cy="35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9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8CB6F-D79F-4A5A-BAC8-60B58E5D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77" y="444252"/>
            <a:ext cx="9404723" cy="9696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TCP </a:t>
            </a:r>
            <a:r>
              <a:rPr lang="kk-KZ" dirty="0">
                <a:solidFill>
                  <a:srgbClr val="92D050"/>
                </a:solidFill>
              </a:rPr>
              <a:t>заголовок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BCD5889-35E5-47CB-A8DE-4B7A8D72D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715" y="1853248"/>
            <a:ext cx="790581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1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292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Транспортный уровень</vt:lpstr>
      <vt:lpstr>Транспортный уровень</vt:lpstr>
      <vt:lpstr>Мультиплексирование сеансов</vt:lpstr>
      <vt:lpstr>Мультиплексирование сеансов</vt:lpstr>
      <vt:lpstr>Номера портов уровня 4</vt:lpstr>
      <vt:lpstr>Номера портов Уровня 4</vt:lpstr>
      <vt:lpstr>TCP</vt:lpstr>
      <vt:lpstr>The TCP Three-Way Handshake</vt:lpstr>
      <vt:lpstr>TCP заголовок</vt:lpstr>
      <vt:lpstr>UDP</vt:lpstr>
      <vt:lpstr>UDP заголовок</vt:lpstr>
      <vt:lpstr>TCP vs UDP</vt:lpstr>
      <vt:lpstr>Порты назначения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layer</dc:title>
  <dc:creator>Владислав Карюкин</dc:creator>
  <cp:lastModifiedBy>Владислав Карюкин</cp:lastModifiedBy>
  <cp:revision>13</cp:revision>
  <dcterms:created xsi:type="dcterms:W3CDTF">2022-01-12T08:34:15Z</dcterms:created>
  <dcterms:modified xsi:type="dcterms:W3CDTF">2023-01-15T07:01:28Z</dcterms:modified>
</cp:coreProperties>
</file>